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61" r:id="rId3"/>
    <p:sldId id="260" r:id="rId4"/>
    <p:sldId id="263" r:id="rId5"/>
    <p:sldId id="287" r:id="rId6"/>
    <p:sldId id="264" r:id="rId7"/>
    <p:sldId id="293" r:id="rId8"/>
    <p:sldId id="294" r:id="rId9"/>
    <p:sldId id="28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1642"/>
    <a:srgbClr val="002060"/>
    <a:srgbClr val="001848"/>
    <a:srgbClr val="002164"/>
    <a:srgbClr val="33660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2" autoAdjust="0"/>
    <p:restoredTop sz="94660"/>
  </p:normalViewPr>
  <p:slideViewPr>
    <p:cSldViewPr>
      <p:cViewPr varScale="1">
        <p:scale>
          <a:sx n="45" d="100"/>
          <a:sy n="45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5086-C0A7-4885-A22E-43CAA9626B36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113019"/>
      </p:ext>
    </p:extLst>
  </p:cSld>
  <p:clrMapOvr>
    <a:masterClrMapping/>
  </p:clrMapOvr>
  <p:transition spd="slow" advTm="5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FFEB2-39A3-4F02-9188-12FDFAE84F35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762216"/>
      </p:ext>
    </p:extLst>
  </p:cSld>
  <p:clrMapOvr>
    <a:masterClrMapping/>
  </p:clrMapOvr>
  <p:transition spd="slow" advTm="5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A3C7-C354-47E9-8A74-AB16D0EC389C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986514"/>
      </p:ext>
    </p:extLst>
  </p:cSld>
  <p:clrMapOvr>
    <a:masterClrMapping/>
  </p:clrMapOvr>
  <p:transition spd="slow" advTm="5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C1920-0461-4DCA-BD4D-1EF908D56AF2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20674"/>
      </p:ext>
    </p:extLst>
  </p:cSld>
  <p:clrMapOvr>
    <a:masterClrMapping/>
  </p:clrMapOvr>
  <p:transition spd="slow" advTm="5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88147-9E39-4DAF-A60A-9EA19D411C0A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353049"/>
      </p:ext>
    </p:extLst>
  </p:cSld>
  <p:clrMapOvr>
    <a:masterClrMapping/>
  </p:clrMapOvr>
  <p:transition spd="slow" advTm="5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F7799-A0A4-4B91-8AE4-6E1109A9A309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272194"/>
      </p:ext>
    </p:extLst>
  </p:cSld>
  <p:clrMapOvr>
    <a:masterClrMapping/>
  </p:clrMapOvr>
  <p:transition spd="slow" advTm="5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EF31-9EA9-4979-8003-D210FB1DBFE0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931775"/>
      </p:ext>
    </p:extLst>
  </p:cSld>
  <p:clrMapOvr>
    <a:masterClrMapping/>
  </p:clrMapOvr>
  <p:transition spd="slow" advTm="5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CF41B-C85C-4E61-AAC2-E2F33D71E0A8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49055"/>
      </p:ext>
    </p:extLst>
  </p:cSld>
  <p:clrMapOvr>
    <a:masterClrMapping/>
  </p:clrMapOvr>
  <p:transition spd="slow" advTm="5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A3476-E9F8-4207-B43F-79CBFF3A5C6F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471253"/>
      </p:ext>
    </p:extLst>
  </p:cSld>
  <p:clrMapOvr>
    <a:masterClrMapping/>
  </p:clrMapOvr>
  <p:transition spd="slow" advTm="5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3B54A-D4BF-41A2-AC1F-E3CEACDCBC7C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352796"/>
      </p:ext>
    </p:extLst>
  </p:cSld>
  <p:clrMapOvr>
    <a:masterClrMapping/>
  </p:clrMapOvr>
  <p:transition spd="slow" advTm="5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7CA10-B012-4019-B471-0F72CA9BAAD6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74680"/>
      </p:ext>
    </p:extLst>
  </p:cSld>
  <p:clrMapOvr>
    <a:masterClrMapping/>
  </p:clrMapOvr>
  <p:transition spd="slow" advTm="5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3CD2E83-B030-49CC-8E94-D1D7CBB770D9}" type="slidenum">
              <a:rPr lang="fr-FR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5000">
    <p:strips dir="r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C:\Documents and Settings\User\My Documents\_Mariasun\5 JULIO 2009\FOTOGRAFIAS\ZENIN\ARCOIRIS 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886200" y="6340475"/>
            <a:ext cx="5257800" cy="517525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400">
                <a:solidFill>
                  <a:srgbClr val="FFFFCC"/>
                </a:solidFill>
                <a:latin typeface="Comic Sans MS" pitchFamily="66" charset="0"/>
              </a:rPr>
              <a:t>Texto: José Enrique Gal0arreta. </a:t>
            </a:r>
            <a:br>
              <a:rPr lang="es-ES" sz="1400">
                <a:solidFill>
                  <a:srgbClr val="FFFFCC"/>
                </a:solidFill>
                <a:latin typeface="Comic Sans MS" pitchFamily="66" charset="0"/>
              </a:rPr>
            </a:br>
            <a:r>
              <a:rPr lang="es-ES" sz="1400">
                <a:solidFill>
                  <a:srgbClr val="FFFFCC"/>
                </a:solidFill>
                <a:latin typeface="Comic Sans MS" pitchFamily="66" charset="0"/>
              </a:rPr>
              <a:t>Presentación:Asun Gutiérrez. Música: Veni Creator Spiritus.</a:t>
            </a:r>
          </a:p>
        </p:txBody>
      </p:sp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2819400" y="533400"/>
            <a:ext cx="29241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33CC33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PENTECOSTÉS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193925" y="1798638"/>
            <a:ext cx="462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400">
                <a:solidFill>
                  <a:srgbClr val="FFFFCC"/>
                </a:solidFill>
                <a:latin typeface="Comic Sans MS" pitchFamily="66" charset="0"/>
              </a:rPr>
              <a:t>Sentimos el Espíritu de Jesús...</a:t>
            </a:r>
          </a:p>
        </p:txBody>
      </p:sp>
    </p:spTree>
  </p:cSld>
  <p:clrMapOvr>
    <a:masterClrMapping/>
  </p:clrMapOvr>
  <p:transition spd="med" advTm="21000">
    <p:fade thruBlk="1"/>
    <p:sndAc>
      <p:stSnd loop="1">
        <p:snd r:embed="rId2" name="Veni Creator Spiritus 183 k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  <p:bldP spid="573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Picture 14" descr="C:\Documents and Settings\User\My Documents\_Mariasun\5 JULIO 2009\_JPG DIAPOSITIVAS\ARCOIRIS\ARCOIRIS IGUEL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" y="304800"/>
            <a:ext cx="5181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Sentimos el Espíritu de Jesús 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experimentamos en nosotros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 tendencia a ayudar, a salvar, a perdonar,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fijarnos en lo bueno, 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comprometernos en los problemas ajenos,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sentimos que toda injusticia,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todo mal de cualquiera nos afecta 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como nuestro.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C:\Documents and Settings\User\My Documents\_Mariasun\5 JULIO 2009\_JPG DIAPOSITIVAS\ARCOIRIS\arcoiris campo mesa-sill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8610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Reconocemos que actúa en nosotros el Espíritu de Jesús,</a:t>
            </a:r>
            <a:b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sentimos cierto miedo ante la comodidad,</a:t>
            </a:r>
            <a:b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nos sentimos inquietos si nos aprecia todo el mundo,</a:t>
            </a:r>
            <a:b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sentimos satisfacción interior en el esfuerzo,</a:t>
            </a:r>
            <a:b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 la austeridad, en la ayuda desinteresada y anónima,</a:t>
            </a:r>
            <a:b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tenemos que sufrir por la verdad, por el perdón, por la honradez.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 descr="C:\Documents and Settings\User\My Documents\_Mariasun\5 JULIO 2009\_JPG DIAPOSITIVAS\ARCOIRIS\CATARATA Dettifo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" y="1828800"/>
            <a:ext cx="7848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Reconocemos el Espíritu de Jesús cuando “sentimos a Dios”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dentro de nosotros y en todas las cosas,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cuando percibimos que está ahí, hablando constantemente,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exigiendo y alentando la vida y liberando 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 experimentamos que podemos contactar con Él en lo más íntimo.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47800" y="4495800"/>
            <a:ext cx="49006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 que no llamamos Fe a una serie de dogmas,</a:t>
            </a:r>
            <a:br>
              <a:rPr lang="es-E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sino a experimentar su </a:t>
            </a:r>
            <a:r>
              <a:rPr lang="es-E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presencia liberadora</a:t>
            </a:r>
            <a:r>
              <a:rPr lang="es-E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s-E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 cambia la vida y la hace válida.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Etnasic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38200" y="2133600"/>
            <a:ext cx="7767638" cy="1465263"/>
          </a:xfrm>
          <a:prstGeom prst="rect">
            <a:avLst/>
          </a:prstGeom>
          <a:solidFill>
            <a:srgbClr val="00277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Reconocemos que el Espíritu de Jesús está en nosotros</a:t>
            </a:r>
            <a:b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cuando lo vemos actuar en el mundo,</a:t>
            </a:r>
            <a:b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 vemos bondad y esfuerzo y honradez y solidaridad</a:t>
            </a:r>
            <a:b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 cuidado de la naturaleza,</a:t>
            </a:r>
          </a:p>
          <a:p>
            <a:pPr algn="ctr"/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 dedicación a los débiles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64163" y="5734050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bg1"/>
                </a:solidFill>
              </a:rPr>
              <a:t>ANTARCTIQUE</a:t>
            </a:r>
          </a:p>
        </p:txBody>
      </p:sp>
      <p:pic>
        <p:nvPicPr>
          <p:cNvPr id="10246" name="Picture 6" descr="Etna-fum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505200" y="798513"/>
            <a:ext cx="46640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 nos damos cuenta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 que todo eso no nace de nosotros,</a:t>
            </a:r>
          </a:p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 nos lo inventamos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sino que es el Espíritu de Jesús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el que lo produce,</a:t>
            </a:r>
          </a:p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 lo recibimos de Él.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 descr="C:\Documents and Settings\User\My Documents\_Mariasun\Fotogramas\Fotos\Antònia JUAN\UVA SANY00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657600" y="493713"/>
            <a:ext cx="5486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 así sentimos que Jesús es la Vid, el Labrador.</a:t>
            </a:r>
          </a:p>
          <a:p>
            <a:pPr algn="ctr"/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Nos sentimos injertados en buena planta,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sentimos que crecemos,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 la savia de Dios corre por nosotros,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 podemos cambiar nuestro mundo,</a:t>
            </a:r>
            <a:b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s-E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 nuestra planta puede florecer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0" name="Picture 1034" descr="C:\Documents and Settings\User\My Documents\_Mariasun\_Presentaciones\MARISA\MONTALBÁN\JPG MONTI\CHICA RESPIRAR aire pu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WordArt 1027"/>
          <p:cNvSpPr>
            <a:spLocks noChangeArrowheads="1" noChangeShapeType="1" noTextEdit="1"/>
          </p:cNvSpPr>
          <p:nvPr/>
        </p:nvSpPr>
        <p:spPr bwMode="auto">
          <a:xfrm rot="-721359">
            <a:off x="1371600" y="1066800"/>
            <a:ext cx="54292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33CC33"/>
                    </a:gs>
                  </a:gsLst>
                  <a:lin ang="721359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Su presencia produce</a:t>
            </a:r>
          </a:p>
          <a:p>
            <a:pPr algn="ctr"/>
            <a:r>
              <a:rPr lang="es-E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33CC33"/>
                    </a:gs>
                  </a:gsLst>
                  <a:lin ang="721359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la Paz y la Alegría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6" name="Picture 12" descr="C:\Documents and Settings\User\My Documents\_Mariasun\JPG para diapositivas\MUNDO\TIERRA CORAZÓ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1450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3" name="Rectangle 9"/>
          <p:cNvSpPr>
            <a:spLocks noChangeArrowheads="1"/>
          </p:cNvSpPr>
          <p:nvPr/>
        </p:nvSpPr>
        <p:spPr bwMode="auto">
          <a:xfrm rot="-656949">
            <a:off x="533400" y="762000"/>
            <a:ext cx="76501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280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 Espíritu de Jesús no es sólo para nosotros,</a:t>
            </a:r>
            <a:br>
              <a:rPr lang="es-ES" sz="280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ES" sz="280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 para extenderlo por todo el mundo.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utoUpdateAnimBg="0"/>
    </p:bldLst>
  </p:timing>
</p:sld>
</file>

<file path=ppt/theme/theme1.xml><?xml version="1.0" encoding="utf-8"?>
<a:theme xmlns:a="http://schemas.openxmlformats.org/drawingml/2006/main" name="_ESPÍRITU..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_ESPÍRITU..</Template>
  <TotalTime>0</TotalTime>
  <Words>101</Words>
  <Application>Microsoft Office PowerPoint</Application>
  <PresentationFormat>Presentación en pantalla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Maiandra GD</vt:lpstr>
      <vt:lpstr>_ESPÍRITU..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>jeasam@gmail.com</dc:subject>
  <dc:creator>Hna Rita Mª Dwinings</dc:creator>
  <cp:lastModifiedBy>Hna Rita Mª Dwinings</cp:lastModifiedBy>
  <cp:revision>1</cp:revision>
  <dcterms:created xsi:type="dcterms:W3CDTF">2013-06-15T08:38:42Z</dcterms:created>
  <dcterms:modified xsi:type="dcterms:W3CDTF">2013-06-15T08:39:02Z</dcterms:modified>
</cp:coreProperties>
</file>