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0" r:id="rId3"/>
    <p:sldId id="261" r:id="rId4"/>
    <p:sldId id="271" r:id="rId5"/>
    <p:sldId id="270" r:id="rId6"/>
    <p:sldId id="262" r:id="rId7"/>
    <p:sldId id="263" r:id="rId8"/>
    <p:sldId id="264" r:id="rId9"/>
    <p:sldId id="265" r:id="rId10"/>
    <p:sldId id="273" r:id="rId11"/>
    <p:sldId id="274" r:id="rId12"/>
    <p:sldId id="287" r:id="rId13"/>
    <p:sldId id="288" r:id="rId14"/>
    <p:sldId id="289" r:id="rId15"/>
    <p:sldId id="290" r:id="rId16"/>
    <p:sldId id="291" r:id="rId17"/>
    <p:sldId id="292" r:id="rId18"/>
    <p:sldId id="275" r:id="rId19"/>
    <p:sldId id="266" r:id="rId20"/>
    <p:sldId id="272" r:id="rId21"/>
    <p:sldId id="267" r:id="rId22"/>
    <p:sldId id="268" r:id="rId23"/>
    <p:sldId id="269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93" r:id="rId36"/>
    <p:sldId id="295" r:id="rId37"/>
    <p:sldId id="296" r:id="rId38"/>
    <p:sldId id="297" r:id="rId39"/>
    <p:sldId id="298" r:id="rId40"/>
    <p:sldId id="294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4" Type="http://schemas.openxmlformats.org/officeDocument/2006/relationships/tableStyles" Target="tableStyles.xml"/><Relationship Id="rId43" Type="http://schemas.openxmlformats.org/officeDocument/2006/relationships/viewProps" Target="viewProps.xml"/><Relationship Id="rId42" Type="http://schemas.openxmlformats.org/officeDocument/2006/relationships/presProps" Target="presProps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Slide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  <a:endParaRPr lang="pt-BR"/>
          </a:p>
          <a:p>
            <a:pPr lvl="1"/>
            <a:r>
              <a:rPr lang="pt-BR"/>
              <a:t>Segundo nível</a:t>
            </a:r>
            <a:endParaRPr lang="pt-BR"/>
          </a:p>
          <a:p>
            <a:pPr lvl="2"/>
            <a:r>
              <a:rPr lang="pt-BR"/>
              <a:t>Terceiro nível</a:t>
            </a:r>
            <a:endParaRPr lang="pt-BR"/>
          </a:p>
          <a:p>
            <a:pPr lvl="3"/>
            <a:r>
              <a:rPr lang="pt-BR"/>
              <a:t>Quarto nível</a:t>
            </a:r>
            <a:endParaRPr lang="pt-BR"/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  <a:endParaRPr lang="pt-BR"/>
          </a:p>
          <a:p>
            <a:pPr lvl="1"/>
            <a:r>
              <a:rPr lang="pt-BR"/>
              <a:t>Segundo nível</a:t>
            </a:r>
            <a:endParaRPr lang="pt-BR"/>
          </a:p>
          <a:p>
            <a:pPr lvl="2"/>
            <a:r>
              <a:rPr lang="pt-BR"/>
              <a:t>Terceiro nível</a:t>
            </a:r>
            <a:endParaRPr lang="pt-BR"/>
          </a:p>
          <a:p>
            <a:pPr lvl="3"/>
            <a:r>
              <a:rPr lang="pt-BR"/>
              <a:t>Quarto nível</a:t>
            </a:r>
            <a:endParaRPr lang="pt-BR"/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dirty="0"/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  <a:endParaRPr lang="pt-BR"/>
          </a:p>
          <a:p>
            <a:pPr lvl="1"/>
            <a:r>
              <a:rPr lang="pt-BR"/>
              <a:t>Segundo nível</a:t>
            </a:r>
            <a:endParaRPr lang="pt-BR"/>
          </a:p>
          <a:p>
            <a:pPr lvl="2"/>
            <a:r>
              <a:rPr lang="pt-BR"/>
              <a:t>Terceiro nível</a:t>
            </a:r>
            <a:endParaRPr lang="pt-BR"/>
          </a:p>
          <a:p>
            <a:pPr lvl="3"/>
            <a:r>
              <a:rPr lang="pt-BR"/>
              <a:t>Quarto nível</a:t>
            </a:r>
            <a:endParaRPr lang="pt-BR"/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Cabeçalho da Seçã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/>
              <a:t>Clique para editar os estilos de texto Mestres</a:t>
            </a:r>
            <a:endParaRPr lang="pt-BR"/>
          </a:p>
          <a:p>
            <a:pPr lvl="1"/>
            <a:r>
              <a:rPr lang="pt-BR"/>
              <a:t>Segundo nível</a:t>
            </a:r>
            <a:endParaRPr lang="pt-BR"/>
          </a:p>
          <a:p>
            <a:pPr lvl="2"/>
            <a:r>
              <a:rPr lang="pt-BR"/>
              <a:t>Terceiro nível</a:t>
            </a:r>
            <a:endParaRPr lang="pt-BR"/>
          </a:p>
          <a:p>
            <a:pPr lvl="3"/>
            <a:r>
              <a:rPr lang="pt-BR"/>
              <a:t>Quarto nível</a:t>
            </a:r>
            <a:endParaRPr lang="pt-BR"/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/>
              <a:t>Clique para editar os estilos de texto Mestres</a:t>
            </a:r>
            <a:endParaRPr lang="pt-BR"/>
          </a:p>
          <a:p>
            <a:pPr lvl="1"/>
            <a:r>
              <a:rPr lang="pt-BR"/>
              <a:t>Segundo nível</a:t>
            </a:r>
            <a:endParaRPr lang="pt-BR"/>
          </a:p>
          <a:p>
            <a:pPr lvl="2"/>
            <a:r>
              <a:rPr lang="pt-BR"/>
              <a:t>Terceiro nível</a:t>
            </a:r>
            <a:endParaRPr lang="pt-BR"/>
          </a:p>
          <a:p>
            <a:pPr lvl="3"/>
            <a:r>
              <a:rPr lang="pt-BR"/>
              <a:t>Quarto nível</a:t>
            </a:r>
            <a:endParaRPr lang="pt-BR"/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/>
              <a:t>Clique para editar os estilos de texto Mestres</a:t>
            </a:r>
            <a:endParaRPr lang="pt-BR"/>
          </a:p>
          <a:p>
            <a:pPr lvl="1"/>
            <a:r>
              <a:rPr lang="pt-BR"/>
              <a:t>Segundo nível</a:t>
            </a:r>
            <a:endParaRPr lang="pt-BR"/>
          </a:p>
          <a:p>
            <a:pPr lvl="2"/>
            <a:r>
              <a:rPr lang="pt-BR"/>
              <a:t>Terceiro nível</a:t>
            </a:r>
            <a:endParaRPr lang="pt-BR"/>
          </a:p>
          <a:p>
            <a:pPr lvl="3"/>
            <a:r>
              <a:rPr lang="pt-BR"/>
              <a:t>Quarto nível</a:t>
            </a:r>
            <a:endParaRPr lang="pt-BR"/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  <a:endParaRPr lang="pt-BR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/>
              <a:t>Clique para editar os estilos de texto Mestres</a:t>
            </a:r>
            <a:endParaRPr lang="pt-BR"/>
          </a:p>
          <a:p>
            <a:pPr lvl="1"/>
            <a:r>
              <a:rPr lang="pt-BR"/>
              <a:t>Segundo nível</a:t>
            </a:r>
            <a:endParaRPr lang="pt-BR"/>
          </a:p>
          <a:p>
            <a:pPr lvl="2"/>
            <a:r>
              <a:rPr lang="pt-BR"/>
              <a:t>Terceiro nível</a:t>
            </a:r>
            <a:endParaRPr lang="pt-BR"/>
          </a:p>
          <a:p>
            <a:pPr lvl="3"/>
            <a:r>
              <a:rPr lang="pt-BR"/>
              <a:t>Quarto nível</a:t>
            </a:r>
            <a:endParaRPr lang="pt-BR"/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/>
              <a:t>Clique para editar os estilos de texto Mestres</a:t>
            </a:r>
            <a:endParaRPr lang="pt-BR"/>
          </a:p>
          <a:p>
            <a:pPr lvl="1"/>
            <a:r>
              <a:rPr lang="pt-BR"/>
              <a:t>Segundo nível</a:t>
            </a:r>
            <a:endParaRPr lang="pt-BR"/>
          </a:p>
          <a:p>
            <a:pPr lvl="2"/>
            <a:r>
              <a:rPr lang="pt-BR"/>
              <a:t>Terceiro nível</a:t>
            </a:r>
            <a:endParaRPr lang="pt-BR"/>
          </a:p>
          <a:p>
            <a:pPr lvl="3"/>
            <a:r>
              <a:rPr lang="pt-BR"/>
              <a:t>Quarto nível</a:t>
            </a:r>
            <a:endParaRPr lang="pt-BR"/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  <a:endParaRPr lang="pt-BR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  <a:endParaRPr lang="pt-BR"/>
          </a:p>
          <a:p>
            <a:pPr lvl="1"/>
            <a:r>
              <a:rPr lang="pt-BR"/>
              <a:t>Segundo nível</a:t>
            </a:r>
            <a:endParaRPr lang="pt-BR"/>
          </a:p>
          <a:p>
            <a:pPr lvl="2"/>
            <a:r>
              <a:rPr lang="pt-BR"/>
              <a:t>Terceiro nível</a:t>
            </a:r>
            <a:endParaRPr lang="pt-BR"/>
          </a:p>
          <a:p>
            <a:pPr lvl="3"/>
            <a:r>
              <a:rPr lang="pt-BR"/>
              <a:t>Quarto nível</a:t>
            </a:r>
            <a:endParaRPr lang="pt-BR"/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anose="02020404030301010803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anose="02020404030301010803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anose="02020404030301010803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anose="02020404030301010803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anose="02020404030301010803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anose="02020404030301010803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89992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anose="02020404030301010803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275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anose="02020404030301010803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499995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anose="02020404030301010803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9.jpeg"/><Relationship Id="rId1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30.jpeg"/><Relationship Id="rId1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4.jpe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6.jpeg"/><Relationship Id="rId1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microsoft.com/office/2007/relationships/media" Target="../media/media3.mp4"/><Relationship Id="rId4" Type="http://schemas.openxmlformats.org/officeDocument/2006/relationships/video" Target="../media/media3.mp4"/><Relationship Id="rId3" Type="http://schemas.openxmlformats.org/officeDocument/2006/relationships/image" Target="../media/image8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9.jpeg"/><Relationship Id="rId1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51.jpeg"/><Relationship Id="rId1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53.jpeg"/><Relationship Id="rId1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55.jpeg"/><Relationship Id="rId1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57.jpeg"/><Relationship Id="rId3" Type="http://schemas.openxmlformats.org/officeDocument/2006/relationships/image" Target="../media/image56.png"/><Relationship Id="rId2" Type="http://schemas.microsoft.com/office/2007/relationships/media" Target="../media/media4.mp4"/><Relationship Id="rId1" Type="http://schemas.openxmlformats.org/officeDocument/2006/relationships/video" Target="../media/media4.mp4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59.jpeg"/><Relationship Id="rId1" Type="http://schemas.openxmlformats.org/officeDocument/2006/relationships/image" Target="../media/image5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61.jpeg"/><Relationship Id="rId1" Type="http://schemas.openxmlformats.org/officeDocument/2006/relationships/image" Target="../media/image60.jpeg"/></Relationships>
</file>

<file path=ppt/slides/_rels/slide3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5" Type="http://schemas.microsoft.com/office/2007/relationships/media" Target="../media/media6.mp4"/><Relationship Id="rId4" Type="http://schemas.openxmlformats.org/officeDocument/2006/relationships/video" Target="../media/media6.mp4"/><Relationship Id="rId3" Type="http://schemas.openxmlformats.org/officeDocument/2006/relationships/image" Target="../media/image62.png"/><Relationship Id="rId2" Type="http://schemas.microsoft.com/office/2007/relationships/media" Target="../media/media5.mp4"/><Relationship Id="rId1" Type="http://schemas.openxmlformats.org/officeDocument/2006/relationships/video" Target="../media/media5.mp4"/></Relationships>
</file>

<file path=ppt/slides/_rels/slide3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65.png"/><Relationship Id="rId5" Type="http://schemas.microsoft.com/office/2007/relationships/media" Target="../media/media8.mp4"/><Relationship Id="rId4" Type="http://schemas.openxmlformats.org/officeDocument/2006/relationships/video" Target="../media/media8.mp4"/><Relationship Id="rId3" Type="http://schemas.openxmlformats.org/officeDocument/2006/relationships/image" Target="../media/image64.png"/><Relationship Id="rId2" Type="http://schemas.microsoft.com/office/2007/relationships/media" Target="../media/media7.mp4"/><Relationship Id="rId1" Type="http://schemas.openxmlformats.org/officeDocument/2006/relationships/video" Target="../media/media7.mp4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67.jpeg"/><Relationship Id="rId3" Type="http://schemas.openxmlformats.org/officeDocument/2006/relationships/image" Target="../media/image66.png"/><Relationship Id="rId2" Type="http://schemas.microsoft.com/office/2007/relationships/media" Target="../media/media9.mp4"/><Relationship Id="rId1" Type="http://schemas.openxmlformats.org/officeDocument/2006/relationships/video" Target="../media/media9.mp4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8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61465" y="1285240"/>
            <a:ext cx="9068435" cy="4015740"/>
          </a:xfrm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br>
              <a:rPr lang="pt-BR" sz="40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UI Black" panose="020B0A02040204020203" charset="0"/>
                <a:cs typeface="Segoe UI Black" panose="020B0A02040204020203" charset="0"/>
              </a:rPr>
            </a:br>
            <a:r>
              <a:rPr lang="pt-BR" sz="40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UI Black" panose="020B0A02040204020203" charset="0"/>
                <a:cs typeface="Segoe UI Black" panose="020B0A02040204020203" charset="0"/>
              </a:rPr>
              <a:t>pastoral social arquiodiocesANA</a:t>
            </a:r>
            <a:br>
              <a:rPr lang="pt-BR" sz="40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UI Black" panose="020B0A02040204020203" charset="0"/>
                <a:cs typeface="Segoe UI Black" panose="020B0A02040204020203" charset="0"/>
              </a:rPr>
            </a:br>
            <a:r>
              <a:rPr lang="pt-BR" sz="40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UI Black" panose="020B0A02040204020203" charset="0"/>
                <a:cs typeface="Segoe UI Black" panose="020B0A02040204020203" charset="0"/>
              </a:rPr>
              <a:t>santuario virgem dos pobres mangabeiras</a:t>
            </a:r>
            <a:br>
              <a:rPr lang="pt-BR" sz="40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UI Black" panose="020B0A02040204020203" charset="0"/>
                <a:cs typeface="Segoe UI Black" panose="020B0A02040204020203" charset="0"/>
              </a:rPr>
            </a:br>
            <a:r>
              <a:rPr lang="pt-BR" sz="40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UI Black" panose="020B0A02040204020203" charset="0"/>
                <a:cs typeface="Segoe UI Black" panose="020B0A02040204020203" charset="0"/>
              </a:rPr>
              <a:t>irma</a:t>
            </a:r>
            <a:r>
              <a:rPr lang="pt-BR" sz="40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empus Sans ITC" panose="04020404030D07020202" charset="0"/>
                <a:cs typeface="Tempus Sans ITC" panose="04020404030D07020202" charset="0"/>
              </a:rPr>
              <a:t>Ã</a:t>
            </a:r>
            <a:r>
              <a:rPr lang="pt-BR" sz="40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UI Black" panose="020B0A02040204020203" charset="0"/>
                <a:cs typeface="Segoe UI Black" panose="020B0A02040204020203" charset="0"/>
              </a:rPr>
              <a:t>s da virgem maria do monte carmelo</a:t>
            </a:r>
            <a:br>
              <a:rPr lang="pt-BR" sz="40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UI Black" panose="020B0A02040204020203" charset="0"/>
                <a:cs typeface="Segoe UI Black" panose="020B0A02040204020203" charset="0"/>
              </a:rPr>
            </a:br>
            <a:r>
              <a:rPr lang="pt-BR" sz="40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UI Black" panose="020B0A02040204020203" charset="0"/>
                <a:cs typeface="Segoe UI Black" panose="020B0A02040204020203" charset="0"/>
              </a:rPr>
              <a:t>irm</a:t>
            </a:r>
            <a:r>
              <a:rPr lang="pt-BR" sz="40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empus Sans ITC" panose="04020404030D07020202" charset="0"/>
                <a:cs typeface="Tempus Sans ITC" panose="04020404030D07020202" charset="0"/>
              </a:rPr>
              <a:t>Ã</a:t>
            </a:r>
            <a:r>
              <a:rPr lang="pt-BR" sz="40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UI Black" panose="020B0A02040204020203" charset="0"/>
                <a:cs typeface="Segoe UI Black" panose="020B0A02040204020203" charset="0"/>
              </a:rPr>
              <a:t>s carmelitas 2023-2024</a:t>
            </a:r>
            <a:endParaRPr lang="pt-BR" sz="400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pPr algn="ctr"/>
            <a:r>
              <a:rPr lang="pt-BR" altLang="en-US"/>
              <a:t>CAFE DA MANHA PARA OS MORADORES DA RUA</a:t>
            </a:r>
            <a:endParaRPr lang="pt-BR" alt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p>
            <a:r>
              <a:rPr lang="pt-BR" altLang="en-US"/>
              <a:t>SERVIR CAFE</a:t>
            </a:r>
            <a:endParaRPr lang="pt-BR" altLang="en-US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/>
        <p:txBody>
          <a:bodyPr/>
          <a:p>
            <a:r>
              <a:rPr lang="pt-BR" altLang="en-US"/>
              <a:t>CAFE</a:t>
            </a:r>
            <a:endParaRPr lang="pt-BR" altLang="en-US"/>
          </a:p>
        </p:txBody>
      </p:sp>
      <p:pic>
        <p:nvPicPr>
          <p:cNvPr id="10" name="Espaço Reservado para Conteúdo 9" descr="WhatsApp Image 2024-09-03 at 16.33.14"/>
          <p:cNvPicPr>
            <a:picLocks noChangeAspect="1"/>
          </p:cNvPicPr>
          <p:nvPr>
            <p:ph sz="quarter" idx="4"/>
          </p:nvPr>
        </p:nvPicPr>
        <p:blipFill>
          <a:blip r:embed="rId1"/>
          <a:stretch>
            <a:fillRect/>
          </a:stretch>
        </p:blipFill>
        <p:spPr>
          <a:xfrm>
            <a:off x="6617335" y="2756535"/>
            <a:ext cx="4508500" cy="3522980"/>
          </a:xfrm>
          <a:prstGeom prst="rect">
            <a:avLst/>
          </a:prstGeom>
        </p:spPr>
      </p:pic>
      <p:pic>
        <p:nvPicPr>
          <p:cNvPr id="9" name="Espaço Reservado para Conteúdo 8" descr="WhatsApp Image 2024-09-03 at 16.33.10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311275" y="2755900"/>
            <a:ext cx="4784725" cy="3538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pt-BR" altLang="en-US"/>
          </a:p>
        </p:txBody>
      </p:sp>
      <p:pic>
        <p:nvPicPr>
          <p:cNvPr id="7" name="Espaço Reservado para Conteúdo 6" descr="WhatsApp Image 2024-09-03 at 16.33.14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1066800" y="2074545"/>
            <a:ext cx="4599940" cy="4538980"/>
          </a:xfrm>
          <a:prstGeom prst="rect">
            <a:avLst/>
          </a:prstGeom>
        </p:spPr>
      </p:pic>
      <p:pic>
        <p:nvPicPr>
          <p:cNvPr id="8" name="Espaço Reservado para Conteúdo 7" descr="WhatsApp Image 2024-01-17 at 15.27.25"/>
          <p:cNvPicPr>
            <a:picLocks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550150" y="2073910"/>
            <a:ext cx="3575050" cy="43326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pt-BR" alt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pt-BR" altLang="en-US"/>
          </a:p>
        </p:txBody>
      </p:sp>
      <p:pic>
        <p:nvPicPr>
          <p:cNvPr id="7" name="Espaço Reservado para Conteúdo 6" descr="WhatsApp Image 2024-01-17 at 16.12.08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1069975" y="2014220"/>
            <a:ext cx="4754880" cy="4417695"/>
          </a:xfrm>
          <a:prstGeom prst="rect">
            <a:avLst/>
          </a:prstGeom>
        </p:spPr>
      </p:pic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/>
        <p:txBody>
          <a:bodyPr/>
          <a:p>
            <a:endParaRPr lang="pt-BR" altLang="en-US"/>
          </a:p>
        </p:txBody>
      </p:sp>
      <p:pic>
        <p:nvPicPr>
          <p:cNvPr id="8" name="Espaço Reservado para Conteúdo 7" descr="WhatsApp Image 2024-01-17 at 16.29.40 (2)"/>
          <p:cNvPicPr>
            <a:picLocks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617335" y="2075180"/>
            <a:ext cx="4511040" cy="4357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pt-BR" alt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pt-BR" altLang="en-US"/>
          </a:p>
        </p:txBody>
      </p:sp>
      <p:pic>
        <p:nvPicPr>
          <p:cNvPr id="7" name="Espaço Reservado para Conteúdo 6" descr="WhatsApp Image 2024-01-17 at 16.29.39 (3)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1067435" y="2014220"/>
            <a:ext cx="4512945" cy="4362450"/>
          </a:xfrm>
          <a:prstGeom prst="rect">
            <a:avLst/>
          </a:prstGeom>
        </p:spPr>
      </p:pic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/>
        <p:txBody>
          <a:bodyPr/>
          <a:p>
            <a:endParaRPr lang="pt-BR" altLang="en-US"/>
          </a:p>
        </p:txBody>
      </p:sp>
      <p:pic>
        <p:nvPicPr>
          <p:cNvPr id="8" name="Espaço Reservado para Conteúdo 7" descr="WhatsApp Image 2024-01-17 at 16.29.39"/>
          <p:cNvPicPr>
            <a:picLocks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373495" y="2073910"/>
            <a:ext cx="4510405" cy="4302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pt-BR" alt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pt-BR" altLang="en-US"/>
          </a:p>
        </p:txBody>
      </p:sp>
      <p:pic>
        <p:nvPicPr>
          <p:cNvPr id="7" name="Espaço Reservado para Conteúdo 6" descr="WhatsApp Image 2024-01-17 at 16.29.34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1069975" y="2073910"/>
            <a:ext cx="4754880" cy="4269740"/>
          </a:xfrm>
          <a:prstGeom prst="rect">
            <a:avLst/>
          </a:prstGeom>
        </p:spPr>
      </p:pic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/>
        <p:txBody>
          <a:bodyPr/>
          <a:p>
            <a:endParaRPr lang="pt-BR" altLang="en-US"/>
          </a:p>
        </p:txBody>
      </p:sp>
      <p:pic>
        <p:nvPicPr>
          <p:cNvPr id="8" name="Espaço Reservado para Conteúdo 7" descr="WhatsApp Image 2024-01-17 at 16.12.09"/>
          <p:cNvPicPr>
            <a:picLocks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617335" y="2073910"/>
            <a:ext cx="4266565" cy="42691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pt-BR" alt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pt-BR" altLang="en-US"/>
          </a:p>
        </p:txBody>
      </p:sp>
      <p:pic>
        <p:nvPicPr>
          <p:cNvPr id="7" name="Espaço Reservado para Conteúdo 6" descr="WhatsApp Image 2024-01-17 at 16.29.35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1313815" y="2075180"/>
            <a:ext cx="4511040" cy="4156710"/>
          </a:xfrm>
          <a:prstGeom prst="rect">
            <a:avLst/>
          </a:prstGeom>
        </p:spPr>
      </p:pic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/>
        <p:txBody>
          <a:bodyPr/>
          <a:p>
            <a:endParaRPr lang="pt-BR" altLang="en-US"/>
          </a:p>
        </p:txBody>
      </p:sp>
      <p:pic>
        <p:nvPicPr>
          <p:cNvPr id="8" name="Espaço Reservado para Conteúdo 7" descr="WhatsApp Image 2024-01-17 at 16.29.39 (4)"/>
          <p:cNvPicPr>
            <a:picLocks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617335" y="2075180"/>
            <a:ext cx="4507230" cy="41567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pt-BR" alt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pt-BR" altLang="en-US"/>
          </a:p>
        </p:txBody>
      </p:sp>
      <p:pic>
        <p:nvPicPr>
          <p:cNvPr id="7" name="Espaço Reservado para Conteúdo 6" descr="WhatsApp Image 2024-01-17 at 16.12.10 (1)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1313815" y="2074545"/>
            <a:ext cx="4686935" cy="4330700"/>
          </a:xfrm>
          <a:prstGeom prst="rect">
            <a:avLst/>
          </a:prstGeom>
        </p:spPr>
      </p:pic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/>
        <p:txBody>
          <a:bodyPr/>
          <a:p>
            <a:endParaRPr lang="pt-BR" altLang="en-US"/>
          </a:p>
        </p:txBody>
      </p:sp>
      <p:pic>
        <p:nvPicPr>
          <p:cNvPr id="8" name="Espaço Reservado para Conteúdo 7" descr="WhatsApp Image 2024-01-17 at 16.30.51 (1)"/>
          <p:cNvPicPr>
            <a:picLocks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373495" y="2075180"/>
            <a:ext cx="4752340" cy="42151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pt-BR" altLang="en-US"/>
              <a:t>CAFE DA MANHA</a:t>
            </a:r>
            <a:endParaRPr lang="pt-BR" alt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p>
            <a:r>
              <a:rPr lang="pt-BR" altLang="en-US"/>
              <a:t>SERVIR</a:t>
            </a:r>
            <a:endParaRPr lang="pt-BR" altLang="en-US"/>
          </a:p>
        </p:txBody>
      </p:sp>
      <p:pic>
        <p:nvPicPr>
          <p:cNvPr id="7" name="Espaço Reservado para Conteúdo 6" descr="WhatsApp Image 2024-01-17 at 15.27.25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1565275" y="2755900"/>
            <a:ext cx="3226435" cy="3773170"/>
          </a:xfrm>
          <a:prstGeom prst="rect">
            <a:avLst/>
          </a:prstGeom>
        </p:spPr>
      </p:pic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/>
        <p:txBody>
          <a:bodyPr/>
          <a:p>
            <a:r>
              <a:rPr lang="pt-BR" altLang="en-US"/>
              <a:t>SERVIR</a:t>
            </a:r>
            <a:endParaRPr lang="pt-BR" altLang="en-US"/>
          </a:p>
        </p:txBody>
      </p:sp>
      <p:pic>
        <p:nvPicPr>
          <p:cNvPr id="10" name="Espaço Reservado para Conteúdo 9" descr="WhatsApp Image 2024-01-17 at 15.27.26"/>
          <p:cNvPicPr>
            <a:picLocks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550150" y="2714625"/>
            <a:ext cx="2878455" cy="3685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pt-BR" altLang="en-US"/>
              <a:t>ALIMENTOS OS FRUTAS PARA FAZER SUCO</a:t>
            </a:r>
            <a:endParaRPr lang="pt-BR" altLang="en-US"/>
          </a:p>
        </p:txBody>
      </p:sp>
      <p:pic>
        <p:nvPicPr>
          <p:cNvPr id="2" name="Espaço Reservado para Conteúdo 1" descr="WhatsApp Image 2024-01-17 at 16.11.57 (1)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183005" y="2237105"/>
            <a:ext cx="4754880" cy="3290570"/>
          </a:xfrm>
          <a:prstGeom prst="rect">
            <a:avLst/>
          </a:prstGeom>
        </p:spPr>
      </p:pic>
      <p:pic>
        <p:nvPicPr>
          <p:cNvPr id="3" name="Espaço Reservado para Conteúdo 2" descr="WhatsApp Image 2024-01-17 at 15.37.59 (2)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70320" y="2014220"/>
            <a:ext cx="4754880" cy="35134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pPr algn="ctr"/>
            <a:r>
              <a:rPr lang="pt-BR" altLang="en-US"/>
              <a:t>ASSISTENCIA SAUDE PRIMEIRO SOCORRO</a:t>
            </a:r>
            <a:endParaRPr lang="pt-BR" altLang="en-US"/>
          </a:p>
        </p:txBody>
      </p:sp>
      <p:pic>
        <p:nvPicPr>
          <p:cNvPr id="5" name="Espaço Reservado para Conteúdo 4" descr="WhatsApp Image 2024-01-17 at 16.11.33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2037715" y="2103120"/>
            <a:ext cx="3086735" cy="4299585"/>
          </a:xfrm>
          <a:prstGeom prst="rect">
            <a:avLst/>
          </a:prstGeom>
        </p:spPr>
      </p:pic>
      <p:pic>
        <p:nvPicPr>
          <p:cNvPr id="6" name="Espaço Reservado para Conteúdo 5" descr="WhatsApp Image 2024-01-17 at 16.11.34 (2)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89725" y="2014855"/>
            <a:ext cx="3463290" cy="42716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pt-BR" altLang="en-US" sz="3200" b="1"/>
              <a:t>DOM ANTONIO MUNIZ,O.Carm E PADRE ALOISIO DIRECTOR DO SANTUARIO</a:t>
            </a:r>
            <a:endParaRPr lang="pt-BR" altLang="en-US" sz="3200" b="1"/>
          </a:p>
        </p:txBody>
      </p:sp>
      <p:pic>
        <p:nvPicPr>
          <p:cNvPr id="9" name="Espaço Reservado para Conteúdo 8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1600200" y="2014220"/>
            <a:ext cx="2798445" cy="4364355"/>
          </a:xfrm>
          <a:prstGeom prst="rect">
            <a:avLst/>
          </a:prstGeom>
        </p:spPr>
      </p:pic>
      <p:pic>
        <p:nvPicPr>
          <p:cNvPr id="2" name="Espaço Reservado para Conteúdo 1" descr="WhatsApp Image 2024-01-17 at 15.29.42"/>
          <p:cNvPicPr>
            <a:picLocks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734300" y="1855470"/>
            <a:ext cx="3061335" cy="4738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pt-BR" altLang="en-US"/>
              <a:t>CELEBRA PADROEIRA DA CATEDRAL N.SRA. PRAZERES</a:t>
            </a:r>
            <a:endParaRPr lang="pt-BR" altLang="en-US"/>
          </a:p>
        </p:txBody>
      </p:sp>
      <p:sp>
        <p:nvSpPr>
          <p:cNvPr id="5" name="Espaço Reservado para Conteúdo 4"/>
          <p:cNvSpPr>
            <a:spLocks noGrp="1"/>
          </p:cNvSpPr>
          <p:nvPr>
            <p:ph sz="half" idx="1"/>
          </p:nvPr>
        </p:nvSpPr>
        <p:spPr/>
        <p:txBody>
          <a:bodyPr/>
          <a:p>
            <a:r>
              <a:rPr lang="pt-BR" altLang="en-US"/>
              <a:t>SERVIR CAFE DA MANHA PARA OS MORADORES DA RUA</a:t>
            </a:r>
            <a:endParaRPr lang="pt-BR" alt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half" idx="2"/>
          </p:nvPr>
        </p:nvSpPr>
        <p:spPr/>
        <p:txBody>
          <a:bodyPr/>
          <a:p>
            <a:r>
              <a:rPr lang="pt-BR" altLang="en-US"/>
              <a:t>SERVIR CAFE DA MANHA</a:t>
            </a:r>
            <a:endParaRPr lang="pt-BR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pPr algn="ctr"/>
            <a:r>
              <a:rPr lang="pt-BR" altLang="en-US"/>
              <a:t>COM OS GRUPOS COMUNIDADE NOVA</a:t>
            </a:r>
            <a:endParaRPr lang="pt-BR" altLang="en-US"/>
          </a:p>
        </p:txBody>
      </p:sp>
      <p:pic>
        <p:nvPicPr>
          <p:cNvPr id="2" name="Espaço Reservado para Conteúdo 1" descr="WhatsApp Image 2024-01-17 at 15.37.55 (3)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066800" y="2102485"/>
            <a:ext cx="4754880" cy="3632835"/>
          </a:xfrm>
          <a:prstGeom prst="rect">
            <a:avLst/>
          </a:prstGeom>
        </p:spPr>
      </p:pic>
      <p:pic>
        <p:nvPicPr>
          <p:cNvPr id="3" name="Espaço Reservado para Conteúdo 2" descr="WhatsApp Image 2024-01-17 at 15.37.54 (4)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70320" y="2103120"/>
            <a:ext cx="4754880" cy="3632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pt-BR" altLang="en-US"/>
          </a:p>
        </p:txBody>
      </p:sp>
      <p:pic>
        <p:nvPicPr>
          <p:cNvPr id="2" name="Espaço Reservado para Conteúdo 1" descr="WhatsApp Image 2024-01-17 at 15.37.49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2033270" y="2103120"/>
            <a:ext cx="3573780" cy="3749040"/>
          </a:xfrm>
          <a:prstGeom prst="rect">
            <a:avLst/>
          </a:prstGeom>
        </p:spPr>
      </p:pic>
      <p:pic>
        <p:nvPicPr>
          <p:cNvPr id="3" name="Espaço Reservado para Conteúdo 2" descr="WhatsApp Image 2024-01-17 at 15.37.55 (4)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70320" y="2103755"/>
            <a:ext cx="4754880" cy="38595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pt-BR" altLang="en-US"/>
          </a:p>
        </p:txBody>
      </p:sp>
      <p:pic>
        <p:nvPicPr>
          <p:cNvPr id="5" name="Espaço Reservado para Conteúdo 4" descr="WhatsApp Image 2024-01-17 at 15.37.54 (1)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588135" y="2103120"/>
            <a:ext cx="3564890" cy="4371340"/>
          </a:xfrm>
          <a:prstGeom prst="rect">
            <a:avLst/>
          </a:prstGeom>
        </p:spPr>
      </p:pic>
      <p:pic>
        <p:nvPicPr>
          <p:cNvPr id="6" name="Espaço Reservado para Conteúdo 5" descr="WhatsApp Image 2024-01-17 at 15.37.54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70320" y="2103755"/>
            <a:ext cx="4754880" cy="4236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pt-BR" altLang="en-US"/>
          </a:p>
        </p:txBody>
      </p:sp>
      <p:pic>
        <p:nvPicPr>
          <p:cNvPr id="5" name="Espaço Reservado para Conteúdo 4" descr="WhatsApp Image 2024-01-17 at 15.37.54 (2)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066800" y="2193925"/>
            <a:ext cx="4754880" cy="4044315"/>
          </a:xfrm>
          <a:prstGeom prst="rect">
            <a:avLst/>
          </a:prstGeom>
        </p:spPr>
      </p:pic>
      <p:pic>
        <p:nvPicPr>
          <p:cNvPr id="6" name="Espaço Reservado para Conteúdo 5" descr="WhatsApp Image 2024-01-17 at 15.37.55 (2)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70320" y="2193925"/>
            <a:ext cx="4754880" cy="4044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pt-BR" altLang="en-US"/>
          </a:p>
        </p:txBody>
      </p:sp>
      <p:pic>
        <p:nvPicPr>
          <p:cNvPr id="5" name="Espaço Reservado para Conteúdo 4" descr="WhatsApp Image 2024-01-17 at 15.37.56 (3)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066800" y="2199640"/>
            <a:ext cx="4754880" cy="4107180"/>
          </a:xfrm>
          <a:prstGeom prst="rect">
            <a:avLst/>
          </a:prstGeom>
        </p:spPr>
      </p:pic>
      <p:pic>
        <p:nvPicPr>
          <p:cNvPr id="8" name="Espaço Reservado para Conteúdo 7" descr="WhatsApp Image 2024-01-17 at 15.37.48 (1)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336790" y="2103120"/>
            <a:ext cx="3573780" cy="42030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pt-BR" altLang="en-US"/>
              <a:t>DIA DE AMIZADE QUARTA-FEIRA FINAL DO MES </a:t>
            </a:r>
            <a:endParaRPr lang="pt-BR" alt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/>
        <p:txBody>
          <a:bodyPr/>
          <a:p>
            <a:pPr algn="ctr"/>
            <a:endParaRPr lang="pt-BR" altLang="en-US" sz="2000"/>
          </a:p>
          <a:p>
            <a:pPr algn="ctr"/>
            <a:endParaRPr lang="pt-BR" altLang="en-US" sz="2000"/>
          </a:p>
          <a:p>
            <a:pPr algn="ctr"/>
            <a:endParaRPr lang="pt-BR" altLang="en-US" sz="2000"/>
          </a:p>
          <a:p>
            <a:pPr algn="ctr"/>
            <a:r>
              <a:rPr lang="pt-BR" altLang="en-US" sz="2000"/>
              <a:t>COLABORADORES DOS GRUPOS E COMUNIDADE NOVA</a:t>
            </a:r>
            <a:endParaRPr lang="pt-BR" altLang="en-US" sz="200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/>
        <p:txBody>
          <a:bodyPr/>
          <a:p>
            <a:pPr algn="ctr"/>
            <a:endParaRPr lang="pt-BR" altLang="en-US" sz="2000"/>
          </a:p>
          <a:p>
            <a:pPr algn="ctr"/>
            <a:endParaRPr lang="pt-BR" altLang="en-US" sz="2000"/>
          </a:p>
          <a:p>
            <a:pPr algn="ctr"/>
            <a:endParaRPr lang="pt-BR" altLang="en-US" sz="2000"/>
          </a:p>
          <a:p>
            <a:pPr algn="ctr"/>
            <a:r>
              <a:rPr lang="pt-BR" altLang="en-US" sz="2000"/>
              <a:t>SERVIR CAFE E ALMOCO</a:t>
            </a:r>
            <a:endParaRPr lang="pt-BR" altLang="en-US" sz="20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pPr algn="ctr"/>
            <a:r>
              <a:rPr lang="pt-BR" altLang="en-US"/>
              <a:t>SERVIR OS POBRES MORADORES DA RUA E DROGADO</a:t>
            </a:r>
            <a:endParaRPr lang="pt-BR" altLang="en-US"/>
          </a:p>
        </p:txBody>
      </p:sp>
      <p:pic>
        <p:nvPicPr>
          <p:cNvPr id="5" name="Espaço Reservado para Conteúdo 4" descr="WhatsApp Image 2024-09-03 at 17.02.41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066800" y="2193925"/>
            <a:ext cx="4754880" cy="3942715"/>
          </a:xfrm>
          <a:prstGeom prst="rect">
            <a:avLst/>
          </a:prstGeom>
        </p:spPr>
      </p:pic>
      <p:pic>
        <p:nvPicPr>
          <p:cNvPr id="6" name="Espaço Reservado para Conteúdo 5" descr="WhatsApp Image 2024-09-03 at 15.59.42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693660" y="2014220"/>
            <a:ext cx="3295650" cy="41224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pt-BR" altLang="en-US"/>
          </a:p>
        </p:txBody>
      </p:sp>
      <p:pic>
        <p:nvPicPr>
          <p:cNvPr id="5" name="WhatsApp Video 2024-09-03 at 16.00.00">
            <a:hlinkClick r:id="" action="ppaction://media"/>
          </p:cNvPr>
          <p:cNvPicPr/>
          <p:nvPr>
            <p:ph sz="half"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066800" y="2192655"/>
            <a:ext cx="4754880" cy="4331970"/>
          </a:xfrm>
          <a:prstGeom prst="rect">
            <a:avLst/>
          </a:prstGeom>
        </p:spPr>
      </p:pic>
      <p:pic>
        <p:nvPicPr>
          <p:cNvPr id="6" name="WhatsApp Video 2024-09-03 at 16.00.02">
            <a:hlinkClick r:id="" action="ppaction://media"/>
          </p:cNvPr>
          <p:cNvPicPr/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70320" y="2192655"/>
            <a:ext cx="4754880" cy="4331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0"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pt-BR" altLang="en-US"/>
          </a:p>
        </p:txBody>
      </p:sp>
      <p:pic>
        <p:nvPicPr>
          <p:cNvPr id="5" name="Espaço Reservado para Conteúdo 4" descr="WhatsApp Image 2024-09-03 at 15.59.43 (2)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939925" y="2103120"/>
            <a:ext cx="3847465" cy="4271010"/>
          </a:xfrm>
          <a:prstGeom prst="rect">
            <a:avLst/>
          </a:prstGeom>
        </p:spPr>
      </p:pic>
      <p:pic>
        <p:nvPicPr>
          <p:cNvPr id="6" name="Espaço Reservado para Conteúdo 5" descr="WhatsApp Image 2024-09-03 at 15.59.42 (1)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61380" y="2190115"/>
            <a:ext cx="4020820" cy="42710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pt-BR" alt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p>
            <a:r>
              <a:rPr lang="pt-BR" altLang="en-US"/>
              <a:t>AS IRMAS CARMELITAS</a:t>
            </a:r>
            <a:endParaRPr lang="pt-BR" altLang="en-US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/>
        <p:txBody>
          <a:bodyPr/>
          <a:p>
            <a:r>
              <a:rPr lang="pt-BR" altLang="en-US"/>
              <a:t>NOSSA SENHORA VIRGEM DOS POBRES</a:t>
            </a:r>
            <a:endParaRPr lang="pt-BR" altLang="en-US"/>
          </a:p>
        </p:txBody>
      </p:sp>
      <p:pic>
        <p:nvPicPr>
          <p:cNvPr id="10" name="Espaço Reservado para Conteúdo 9" descr="WhatsApp Image 2024-09-03 at 15.59.13"/>
          <p:cNvPicPr>
            <a:picLocks noChangeAspect="1"/>
          </p:cNvPicPr>
          <p:nvPr>
            <p:ph sz="quarter" idx="4"/>
          </p:nvPr>
        </p:nvPicPr>
        <p:blipFill>
          <a:blip r:embed="rId1"/>
          <a:stretch>
            <a:fillRect/>
          </a:stretch>
        </p:blipFill>
        <p:spPr>
          <a:xfrm>
            <a:off x="7550150" y="2756535"/>
            <a:ext cx="3139440" cy="3552190"/>
          </a:xfrm>
          <a:prstGeom prst="rect">
            <a:avLst/>
          </a:prstGeom>
        </p:spPr>
      </p:pic>
      <p:pic>
        <p:nvPicPr>
          <p:cNvPr id="9" name="Espaço Reservado para Conteúdo 8" descr="WhatsApp Image 2024-01-17 at 16.12.04 (5)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840865" y="2755900"/>
            <a:ext cx="2806065" cy="36683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pt-BR" altLang="en-US"/>
          </a:p>
        </p:txBody>
      </p:sp>
      <p:pic>
        <p:nvPicPr>
          <p:cNvPr id="8" name="Espaço Reservado para Conteúdo 7" descr="WhatsApp Image 2024-09-03 at 16.00.04 (3)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370320" y="2263140"/>
            <a:ext cx="4754880" cy="4196080"/>
          </a:xfrm>
          <a:prstGeom prst="rect">
            <a:avLst/>
          </a:prstGeom>
        </p:spPr>
      </p:pic>
      <p:pic>
        <p:nvPicPr>
          <p:cNvPr id="7" name="Espaço Reservado para Conteúdo 6" descr="WhatsApp Image 2024-09-03 at 16.00.03 (4)"/>
          <p:cNvPicPr>
            <a:picLocks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66800" y="2263140"/>
            <a:ext cx="5029200" cy="4196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pt-BR" altLang="en-US"/>
          </a:p>
        </p:txBody>
      </p:sp>
      <p:pic>
        <p:nvPicPr>
          <p:cNvPr id="5" name="Espaço Reservado para Conteúdo 4" descr="WhatsApp Image 2024-09-03 at 16.00.05 (2)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066800" y="2102485"/>
            <a:ext cx="5029200" cy="4371340"/>
          </a:xfrm>
          <a:prstGeom prst="rect">
            <a:avLst/>
          </a:prstGeom>
        </p:spPr>
      </p:pic>
      <p:pic>
        <p:nvPicPr>
          <p:cNvPr id="6" name="Espaço Reservado para Conteúdo 5" descr="WhatsApp Image 2024-09-03 at 16.00.05 (5)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70320" y="2101850"/>
            <a:ext cx="4754880" cy="4371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pt-BR" altLang="en-US"/>
          </a:p>
        </p:txBody>
      </p:sp>
      <p:pic>
        <p:nvPicPr>
          <p:cNvPr id="5" name="Espaço Reservado para Conteúdo 4" descr="WhatsApp Image 2024-09-03 at 17.02.40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066800" y="2014855"/>
            <a:ext cx="4754880" cy="4310380"/>
          </a:xfrm>
          <a:prstGeom prst="rect">
            <a:avLst/>
          </a:prstGeom>
        </p:spPr>
      </p:pic>
      <p:pic>
        <p:nvPicPr>
          <p:cNvPr id="6" name="Espaço Reservado para Conteúdo 5" descr="WhatsApp Image 2024-09-03 at 16.00.05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70320" y="2015490"/>
            <a:ext cx="4754880" cy="4309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pt-BR" altLang="en-US"/>
          </a:p>
        </p:txBody>
      </p:sp>
      <p:pic>
        <p:nvPicPr>
          <p:cNvPr id="5" name="WhatsApp Video 2024-09-03 at 17.02.39">
            <a:hlinkClick r:id="" action="ppaction://media"/>
          </p:cNvPr>
          <p:cNvPicPr/>
          <p:nvPr>
            <p:ph sz="half"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508760" y="2103120"/>
            <a:ext cx="2976880" cy="4320540"/>
          </a:xfrm>
          <a:prstGeom prst="rect">
            <a:avLst/>
          </a:prstGeom>
        </p:spPr>
      </p:pic>
      <p:pic>
        <p:nvPicPr>
          <p:cNvPr id="6" name="Espaço Reservado para Conteúdo 5" descr="WhatsApp Image 2024-09-03 at 15.59.43 (4)"/>
          <p:cNvPicPr>
            <a:picLocks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693660" y="2103120"/>
            <a:ext cx="3295650" cy="4111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pt-BR" altLang="en-US"/>
              <a:t> SERVIR CAFE NA RUA 2025</a:t>
            </a:r>
            <a:endParaRPr lang="pt-BR" altLang="en-US"/>
          </a:p>
        </p:txBody>
      </p:sp>
      <p:pic>
        <p:nvPicPr>
          <p:cNvPr id="5" name="Espaço Reservado para Conteúdo 4" descr="WhatsApp Image 2025-06-23 at 11.04.46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794510" y="2103120"/>
            <a:ext cx="2704465" cy="3749040"/>
          </a:xfrm>
          <a:prstGeom prst="rect">
            <a:avLst/>
          </a:prstGeom>
        </p:spPr>
      </p:pic>
      <p:pic>
        <p:nvPicPr>
          <p:cNvPr id="6" name="Espaço Reservado para Conteúdo 5" descr="WhatsApp Image 2025-06-23 at 11.04.47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30670" y="2014220"/>
            <a:ext cx="2846070" cy="37490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pt-BR" altLang="en-US"/>
              <a:t>OS MORADORES DA RUA PRACA SINIMBU</a:t>
            </a:r>
            <a:endParaRPr lang="pt-BR" altLang="en-US"/>
          </a:p>
        </p:txBody>
      </p:sp>
      <p:pic>
        <p:nvPicPr>
          <p:cNvPr id="5" name="Espaço Reservado para Conteúdo 4" descr="WhatsApp Image 2025-06-23 at 11.04.48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066800" y="2193925"/>
            <a:ext cx="4754880" cy="4117340"/>
          </a:xfrm>
          <a:prstGeom prst="rect">
            <a:avLst/>
          </a:prstGeom>
        </p:spPr>
      </p:pic>
      <p:pic>
        <p:nvPicPr>
          <p:cNvPr id="6" name="Espaço Reservado para Conteúdo 5" descr="WhatsApp Image 2025-06-23 at 11.04.44 (2)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692390" y="2103120"/>
            <a:ext cx="3197225" cy="4038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pt-BR" altLang="en-US"/>
              <a:t>PRACA MARTIRES</a:t>
            </a:r>
            <a:endParaRPr lang="pt-BR" altLang="en-US"/>
          </a:p>
        </p:txBody>
      </p:sp>
      <p:pic>
        <p:nvPicPr>
          <p:cNvPr id="6" name="WhatsApp Video 2025-06-23 at 11.04.44">
            <a:hlinkClick r:id="" action="ppaction://media"/>
          </p:cNvPr>
          <p:cNvPicPr/>
          <p:nvPr>
            <p:ph sz="half" idx="2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693660" y="2103120"/>
            <a:ext cx="3295015" cy="3749040"/>
          </a:xfrm>
          <a:prstGeom prst="rect">
            <a:avLst/>
          </a:prstGeom>
        </p:spPr>
      </p:pic>
      <p:pic>
        <p:nvPicPr>
          <p:cNvPr id="12" name="WhatsApp Video 2025-06-23 at 11.05.12">
            <a:hlinkClick r:id="" action="ppaction://media"/>
          </p:cNvPr>
          <p:cNvPicPr/>
          <p:nvPr>
            <p:ph sz="half" idx="1"/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05000" y="2103120"/>
            <a:ext cx="3093085" cy="37490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0"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pt-BR" altLang="en-US"/>
              <a:t>POBRES</a:t>
            </a:r>
            <a:endParaRPr lang="pt-BR" altLang="en-US"/>
          </a:p>
        </p:txBody>
      </p:sp>
      <p:pic>
        <p:nvPicPr>
          <p:cNvPr id="5" name="WhatsApp Video 2025-06-23 at 11.05.09">
            <a:hlinkClick r:id="" action="ppaction://media"/>
          </p:cNvPr>
          <p:cNvPicPr/>
          <p:nvPr>
            <p:ph sz="half"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598930" y="2103120"/>
            <a:ext cx="2900045" cy="3749040"/>
          </a:xfrm>
          <a:prstGeom prst="rect">
            <a:avLst/>
          </a:prstGeom>
        </p:spPr>
      </p:pic>
      <p:pic>
        <p:nvPicPr>
          <p:cNvPr id="6" name="WhatsApp Video 2025-06-23 at 11.05.14">
            <a:hlinkClick r:id="" action="ppaction://media"/>
          </p:cNvPr>
          <p:cNvPicPr/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06360" y="2103120"/>
            <a:ext cx="2814955" cy="37490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0"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pt-BR" altLang="en-US"/>
          </a:p>
        </p:txBody>
      </p:sp>
      <p:pic>
        <p:nvPicPr>
          <p:cNvPr id="6" name="WhatsApp Video 2025-06-23 at 11.05.17">
            <a:hlinkClick r:id="" action="ppaction://media"/>
          </p:cNvPr>
          <p:cNvPicPr/>
          <p:nvPr>
            <p:ph sz="half" idx="2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706360" y="2103120"/>
            <a:ext cx="2493645" cy="3749040"/>
          </a:xfrm>
          <a:prstGeom prst="rect">
            <a:avLst/>
          </a:prstGeom>
        </p:spPr>
      </p:pic>
      <p:pic>
        <p:nvPicPr>
          <p:cNvPr id="12" name="Espaço Reservado para Conteúdo 11" descr="WhatsApp Image 2025-06-23 at 11.04.45"/>
          <p:cNvPicPr>
            <a:picLocks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2388870" y="2103120"/>
            <a:ext cx="2893060" cy="37490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pt-BR" alt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/>
        <p:txBody>
          <a:bodyPr/>
          <a:p>
            <a:endParaRPr lang="pt-BR" alt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pt-BR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lang="pt-BR" altLang="en-US" sz="4000"/>
              <a:t>NOSSA PRECENSA DA ARQUIODECESANA SERVIR OS MORADORES DA RUA E CARENTES</a:t>
            </a:r>
            <a:endParaRPr lang="pt-BR" altLang="en-US" sz="400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/>
          <a:p>
            <a:r>
              <a:rPr lang="pt-BR" altLang="en-US"/>
              <a:t>RECEBE DOACAO PARA SERVIR CAFE DA MANHA E DISTRIBUIR AS ROUPAS</a:t>
            </a:r>
            <a:endParaRPr lang="pt-BR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pt-BR" altLang="en-US"/>
              <a:t>NOSSA ACTIVIDADES SEGUNDA-SEXTA</a:t>
            </a:r>
            <a:endParaRPr lang="pt-BR" altLang="en-US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idx="1"/>
          </p:nvPr>
        </p:nvSpPr>
        <p:spPr/>
        <p:txBody>
          <a:bodyPr/>
          <a:p>
            <a:r>
              <a:rPr lang="pt-BR" altLang="en-US"/>
              <a:t>PREPARA CAFE DA MANHA</a:t>
            </a:r>
            <a:endParaRPr lang="pt-BR" altLang="en-US"/>
          </a:p>
        </p:txBody>
      </p:sp>
      <p:pic>
        <p:nvPicPr>
          <p:cNvPr id="2" name="Espaço Reservado para Conteúdo 1" descr="WhatsApp Image 2024-09-03 at 15.38.51 (1) - Copia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1313815" y="2755900"/>
            <a:ext cx="4266565" cy="3200400"/>
          </a:xfrm>
          <a:prstGeom prst="rect">
            <a:avLst/>
          </a:prstGeom>
        </p:spPr>
      </p:pic>
      <p:sp>
        <p:nvSpPr>
          <p:cNvPr id="7" name="Espaço Reservado para Texto 6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0000"/>
          </a:bodyPr>
          <a:p>
            <a:r>
              <a:rPr lang="pt-BR" altLang="en-US"/>
              <a:t>SERVIR OS MORADORES DAS VARIAS LOCAL E TAMBEM PESSOAS DROGADOS</a:t>
            </a:r>
            <a:endParaRPr lang="pt-BR" altLang="en-US"/>
          </a:p>
        </p:txBody>
      </p:sp>
      <p:pic>
        <p:nvPicPr>
          <p:cNvPr id="10" name="WhatsApp Video 2024-09-03 at 16.00.00">
            <a:hlinkClick r:id="" action="ppaction://media"/>
          </p:cNvPr>
          <p:cNvPicPr/>
          <p:nvPr>
            <p:ph sz="quarter" idx="4"/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73368" y="3011060"/>
            <a:ext cx="4754880" cy="26914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pt-BR" altLang="en-US"/>
              <a:t>RECEBA DOACAO </a:t>
            </a:r>
            <a:endParaRPr lang="pt-BR" altLang="en-US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idx="1"/>
          </p:nvPr>
        </p:nvSpPr>
        <p:spPr/>
        <p:txBody>
          <a:bodyPr/>
          <a:p>
            <a:r>
              <a:rPr lang="pt-BR" altLang="en-US"/>
              <a:t>VERDURAS</a:t>
            </a:r>
            <a:endParaRPr lang="pt-BR" altLang="en-US"/>
          </a:p>
        </p:txBody>
      </p:sp>
      <p:pic>
        <p:nvPicPr>
          <p:cNvPr id="2" name="Espaço Reservado para Conteúdo 1" descr="WhatsApp Image 2024-01-17 at 15.37.45 (1)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1069975" y="2757170"/>
            <a:ext cx="4754880" cy="3529330"/>
          </a:xfrm>
          <a:prstGeom prst="rect">
            <a:avLst/>
          </a:prstGeom>
        </p:spPr>
      </p:pic>
      <p:sp>
        <p:nvSpPr>
          <p:cNvPr id="7" name="Espaço Reservado para Texto 6"/>
          <p:cNvSpPr>
            <a:spLocks noGrp="1"/>
          </p:cNvSpPr>
          <p:nvPr>
            <p:ph type="body" sz="quarter" idx="3"/>
          </p:nvPr>
        </p:nvSpPr>
        <p:spPr/>
        <p:txBody>
          <a:bodyPr/>
          <a:p>
            <a:r>
              <a:rPr lang="pt-BR" altLang="en-US"/>
              <a:t>FRUTAS</a:t>
            </a:r>
            <a:endParaRPr lang="pt-BR" altLang="en-US"/>
          </a:p>
        </p:txBody>
      </p:sp>
      <p:pic>
        <p:nvPicPr>
          <p:cNvPr id="3" name="Espaço Reservado para Conteúdo 2" descr="WhatsApp Image 2024-01-17 at 15.37.59 (3)"/>
          <p:cNvPicPr>
            <a:picLocks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851140" y="2756535"/>
            <a:ext cx="3597275" cy="35661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pt-BR" altLang="en-US"/>
              <a:t>ALIMENTOS</a:t>
            </a:r>
            <a:endParaRPr lang="pt-BR" altLang="en-US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idx="1"/>
          </p:nvPr>
        </p:nvSpPr>
        <p:spPr/>
        <p:txBody>
          <a:bodyPr/>
          <a:p>
            <a:r>
              <a:rPr lang="pt-BR" altLang="en-US"/>
              <a:t>VERDURAS</a:t>
            </a:r>
            <a:endParaRPr lang="pt-BR" altLang="en-US"/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3"/>
          </p:nvPr>
        </p:nvSpPr>
        <p:spPr/>
        <p:txBody>
          <a:bodyPr/>
          <a:p>
            <a:r>
              <a:rPr lang="pt-BR" altLang="en-US"/>
              <a:t>FRUTAS</a:t>
            </a:r>
            <a:endParaRPr lang="pt-BR" altLang="en-US"/>
          </a:p>
        </p:txBody>
      </p:sp>
      <p:pic>
        <p:nvPicPr>
          <p:cNvPr id="10" name="Espaço Reservado para Conteúdo 9" descr="WhatsApp Image 2024-01-17 at 15.38.09 (2)"/>
          <p:cNvPicPr>
            <a:picLocks noChangeAspect="1"/>
          </p:cNvPicPr>
          <p:nvPr>
            <p:ph sz="quarter" idx="4"/>
          </p:nvPr>
        </p:nvPicPr>
        <p:blipFill>
          <a:blip r:embed="rId1"/>
          <a:stretch>
            <a:fillRect/>
          </a:stretch>
        </p:blipFill>
        <p:spPr>
          <a:xfrm>
            <a:off x="6373495" y="2570480"/>
            <a:ext cx="4754880" cy="3686810"/>
          </a:xfrm>
          <a:prstGeom prst="rect">
            <a:avLst/>
          </a:prstGeom>
        </p:spPr>
      </p:pic>
      <p:pic>
        <p:nvPicPr>
          <p:cNvPr id="9" name="Espaço Reservado para Conteúdo 8" descr="WhatsApp Image 2024-01-17 at 15.37.59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692275" y="2755900"/>
            <a:ext cx="2654300" cy="3200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pt-BR" altLang="en-US"/>
              <a:t>ALIMENTOS</a:t>
            </a:r>
            <a:endParaRPr lang="pt-BR" altLang="en-US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idx="1"/>
          </p:nvPr>
        </p:nvSpPr>
        <p:spPr/>
        <p:txBody>
          <a:bodyPr/>
          <a:p>
            <a:r>
              <a:rPr lang="pt-BR" altLang="en-US">
                <a:sym typeface="+mn-ea"/>
              </a:rPr>
              <a:t>SALSISA E MORTADELA</a:t>
            </a:r>
            <a:endParaRPr lang="pt-BR" altLang="en-US">
              <a:sym typeface="+mn-ea"/>
            </a:endParaRPr>
          </a:p>
        </p:txBody>
      </p:sp>
      <p:pic>
        <p:nvPicPr>
          <p:cNvPr id="2" name="Espaço Reservado para Conteúdo 1" descr="WhatsApp Image 2024-01-17 at 15.38.09 (3)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1069975" y="3018790"/>
            <a:ext cx="4754880" cy="3339465"/>
          </a:xfrm>
          <a:prstGeom prst="rect">
            <a:avLst/>
          </a:prstGeom>
        </p:spPr>
      </p:pic>
      <p:sp>
        <p:nvSpPr>
          <p:cNvPr id="7" name="Espaço Reservado para Texto 6"/>
          <p:cNvSpPr>
            <a:spLocks noGrp="1"/>
          </p:cNvSpPr>
          <p:nvPr>
            <p:ph type="body" sz="quarter" idx="3"/>
          </p:nvPr>
        </p:nvSpPr>
        <p:spPr/>
        <p:txBody>
          <a:bodyPr/>
          <a:p>
            <a:r>
              <a:rPr lang="pt-BR" altLang="en-US">
                <a:sym typeface="+mn-ea"/>
              </a:rPr>
              <a:t>MANTEIGA</a:t>
            </a:r>
            <a:endParaRPr lang="pt-BR" altLang="en-US"/>
          </a:p>
        </p:txBody>
      </p:sp>
      <p:pic>
        <p:nvPicPr>
          <p:cNvPr id="3" name="Espaço Reservado para Conteúdo 2" descr="WhatsApp Image 2024-01-17 at 15.38.09 (1)"/>
          <p:cNvPicPr>
            <a:picLocks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373495" y="3019425"/>
            <a:ext cx="4754880" cy="33394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pt-BR" altLang="en-US"/>
              <a:t>ALIMENTOS</a:t>
            </a:r>
            <a:endParaRPr lang="pt-BR" alt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p>
            <a:r>
              <a:rPr lang="pt-BR" altLang="en-US"/>
              <a:t>CARNES</a:t>
            </a:r>
            <a:endParaRPr lang="pt-BR" altLang="en-US"/>
          </a:p>
        </p:txBody>
      </p:sp>
      <p:pic>
        <p:nvPicPr>
          <p:cNvPr id="7" name="Espaço Reservado para Conteúdo 6" descr="WhatsApp Image 2024-09-03 at 16.00.06 (4)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1067435" y="2755900"/>
            <a:ext cx="4512945" cy="3567430"/>
          </a:xfrm>
          <a:prstGeom prst="rect">
            <a:avLst/>
          </a:prstGeom>
        </p:spPr>
      </p:pic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/>
        <p:txBody>
          <a:bodyPr/>
          <a:p>
            <a:r>
              <a:rPr lang="pt-BR" altLang="en-US"/>
              <a:t>CARNES</a:t>
            </a:r>
            <a:endParaRPr lang="pt-BR" altLang="en-US"/>
          </a:p>
        </p:txBody>
      </p:sp>
      <p:pic>
        <p:nvPicPr>
          <p:cNvPr id="8" name="Espaço Reservado para Conteúdo 7" descr="WhatsApp Image 2024-09-03 at 16.00.06 (5)"/>
          <p:cNvPicPr>
            <a:picLocks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617335" y="2756535"/>
            <a:ext cx="4266565" cy="3581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0</TotalTime>
  <Words>1116</Words>
  <Application>WPS Presentation</Application>
  <PresentationFormat>Widescreen</PresentationFormat>
  <Paragraphs>86</Paragraphs>
  <Slides>39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50" baseType="lpstr">
      <vt:lpstr>Arial</vt:lpstr>
      <vt:lpstr>SimSun</vt:lpstr>
      <vt:lpstr>Wingdings</vt:lpstr>
      <vt:lpstr>Garamond</vt:lpstr>
      <vt:lpstr>Segoe UI Black</vt:lpstr>
      <vt:lpstr>Tempus Sans ITC</vt:lpstr>
      <vt:lpstr>Microsoft YaHei</vt:lpstr>
      <vt:lpstr>Arial Unicode MS</vt:lpstr>
      <vt:lpstr>Century Gothic</vt:lpstr>
      <vt:lpstr>Calibri</vt:lpstr>
      <vt:lpstr>Savon</vt:lpstr>
      <vt:lpstr> pastoral social arquiodiocesANA santuario virgem dos pobres mangabeiras irmaÃs da virgem maria do monte carmelo irmÃs carmelitas 2023-2024</vt:lpstr>
      <vt:lpstr>DOM ANTONIO MUNIZ,O.Carm E PADRE ALOISIO DIRECTOR DO SANTUARIO</vt:lpstr>
      <vt:lpstr>PowerPoint 演示文稿</vt:lpstr>
      <vt:lpstr>NOSSA PRECENSA DA ARQUIODECESANA SERVIR OS MORADORES DA RUA E CARENTES</vt:lpstr>
      <vt:lpstr>NOSSA ACTIVIDADES SEGUNDA-SEXTA</vt:lpstr>
      <vt:lpstr>RECEBA DOACAO </vt:lpstr>
      <vt:lpstr>ALIMENTOS</vt:lpstr>
      <vt:lpstr>ALIMENTOS</vt:lpstr>
      <vt:lpstr>ALIMENTOS</vt:lpstr>
      <vt:lpstr>CAFE DA MANHA PARA OS MORADORES DA RUA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CAFE DA MANHA</vt:lpstr>
      <vt:lpstr>ALIMENTOS OS FRUTAS PARA FAZER SUCO</vt:lpstr>
      <vt:lpstr>ASSISTENCIA SAUDE PRIMEIRO SOCORRO</vt:lpstr>
      <vt:lpstr>CELEBRA PADROEIRA DA CATEDRAL N.SRA. PRAZERES</vt:lpstr>
      <vt:lpstr>COM OS GRUPOS COMUNIDADE NOVA</vt:lpstr>
      <vt:lpstr>PowerPoint 演示文稿</vt:lpstr>
      <vt:lpstr>PowerPoint 演示文稿</vt:lpstr>
      <vt:lpstr>PowerPoint 演示文稿</vt:lpstr>
      <vt:lpstr>PowerPoint 演示文稿</vt:lpstr>
      <vt:lpstr>DIA DE AMIZADE QUARTA-FEIRA FINAL DO MES </vt:lpstr>
      <vt:lpstr>SERVIR OS POBRES MORADORES DA RUA E DROGADO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SERVIR CAFE NA RUA 2025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IRMÃS CARMELITAS</dc:creator>
  <cp:lastModifiedBy>Lindalva Pereira Soares</cp:lastModifiedBy>
  <cp:revision>10</cp:revision>
  <dcterms:created xsi:type="dcterms:W3CDTF">2024-09-20T23:15:00Z</dcterms:created>
  <dcterms:modified xsi:type="dcterms:W3CDTF">2025-06-23T14:26:40Z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04AC1F97A3384C6087559092D85848B6_13</vt:lpwstr>
  </property>
  <property fmtid="{D5CDD505-2E9C-101B-9397-08002B2CF9AE}" pid="3" name="KSOProductBuildVer">
    <vt:lpwstr>1046-12.2.0.21546</vt:lpwstr>
  </property>
</Properties>
</file>